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14"/>
  </p:notesMasterIdLst>
  <p:sldIdLst>
    <p:sldId id="303" r:id="rId2"/>
    <p:sldId id="257" r:id="rId3"/>
    <p:sldId id="259" r:id="rId4"/>
    <p:sldId id="301" r:id="rId5"/>
    <p:sldId id="262" r:id="rId6"/>
    <p:sldId id="302" r:id="rId7"/>
    <p:sldId id="267" r:id="rId8"/>
    <p:sldId id="306" r:id="rId9"/>
    <p:sldId id="307" r:id="rId10"/>
    <p:sldId id="311" r:id="rId11"/>
    <p:sldId id="312" r:id="rId12"/>
    <p:sldId id="260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96D9E1-A372-4880-95AA-3A2406709D75}" v="1" dt="2020-05-27T06:40:53.825"/>
    <p1510:client id="{FBF88853-4C83-4836-B660-BDCAE47B9EBF}" v="1" dt="2020-05-28T15:58:44.239"/>
  </p1510:revLst>
</p1510:revInfo>
</file>

<file path=ppt/tableStyles.xml><?xml version="1.0" encoding="utf-8"?>
<a:tblStyleLst xmlns:a="http://schemas.openxmlformats.org/drawingml/2006/main" def="{A686B4DE-034B-41DA-9418-47B0BEFE9AFD}">
  <a:tblStyle styleId="{A686B4DE-034B-41DA-9418-47B0BEFE9A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Thành Trung" userId="S::17050042@student.bdu.edu.vn::ca39bf10-5f0c-4dd3-864f-2dcaedfe5736" providerId="AD" clId="Web-{7A96D9E1-A372-4880-95AA-3A2406709D75}"/>
    <pc:docChg chg="modSld">
      <pc:chgData name="Nguyễn Thành Trung" userId="S::17050042@student.bdu.edu.vn::ca39bf10-5f0c-4dd3-864f-2dcaedfe5736" providerId="AD" clId="Web-{7A96D9E1-A372-4880-95AA-3A2406709D75}" dt="2020-05-27T06:40:53.825" v="0" actId="1076"/>
      <pc:docMkLst>
        <pc:docMk/>
      </pc:docMkLst>
      <pc:sldChg chg="modSp">
        <pc:chgData name="Nguyễn Thành Trung" userId="S::17050042@student.bdu.edu.vn::ca39bf10-5f0c-4dd3-864f-2dcaedfe5736" providerId="AD" clId="Web-{7A96D9E1-A372-4880-95AA-3A2406709D75}" dt="2020-05-27T06:40:53.825" v="0" actId="1076"/>
        <pc:sldMkLst>
          <pc:docMk/>
          <pc:sldMk cId="0" sldId="266"/>
        </pc:sldMkLst>
        <pc:picChg chg="mod">
          <ac:chgData name="Nguyễn Thành Trung" userId="S::17050042@student.bdu.edu.vn::ca39bf10-5f0c-4dd3-864f-2dcaedfe5736" providerId="AD" clId="Web-{7A96D9E1-A372-4880-95AA-3A2406709D75}" dt="2020-05-27T06:40:53.825" v="0" actId="1076"/>
          <ac:picMkLst>
            <pc:docMk/>
            <pc:sldMk cId="0" sldId="266"/>
            <ac:picMk id="2" creationId="{8F58F854-3F4B-45F9-B1AF-CA153D67DAEE}"/>
          </ac:picMkLst>
        </pc:picChg>
      </pc:sldChg>
    </pc:docChg>
  </pc:docChgLst>
  <pc:docChgLst>
    <pc:chgData name="Người dùng Khách" userId="S::urn:spo:anon#b320d76cc4eb656240f0e3dce9400cb7953bcc660cc5ceb05dddb7a36dec61e2::" providerId="AD" clId="Web-{FBF88853-4C83-4836-B660-BDCAE47B9EBF}"/>
    <pc:docChg chg="sldOrd">
      <pc:chgData name="Người dùng Khách" userId="S::urn:spo:anon#b320d76cc4eb656240f0e3dce9400cb7953bcc660cc5ceb05dddb7a36dec61e2::" providerId="AD" clId="Web-{FBF88853-4C83-4836-B660-BDCAE47B9EBF}" dt="2020-05-28T15:58:44.239" v="0"/>
      <pc:docMkLst>
        <pc:docMk/>
      </pc:docMkLst>
      <pc:sldChg chg="ord">
        <pc:chgData name="Người dùng Khách" userId="S::urn:spo:anon#b320d76cc4eb656240f0e3dce9400cb7953bcc660cc5ceb05dddb7a36dec61e2::" providerId="AD" clId="Web-{FBF88853-4C83-4836-B660-BDCAE47B9EBF}" dt="2020-05-28T15:58:44.239" v="0"/>
        <pc:sldMkLst>
          <pc:docMk/>
          <pc:sldMk cId="0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211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6552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●"/>
              <a:defRPr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○"/>
              <a:defRPr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■"/>
              <a:defRPr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●"/>
              <a:defRPr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○"/>
              <a:defRPr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■"/>
              <a:defRPr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●"/>
              <a:defRPr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○"/>
              <a:defRPr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"/>
              <a:buChar char="■"/>
              <a:defRPr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70" r:id="rId4"/>
    <p:sldLayoutId id="2147483671" r:id="rId5"/>
    <p:sldLayoutId id="214748367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BC67-8C07-4FD9-B83E-737E488E8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410644" y="3891319"/>
            <a:ext cx="4573657" cy="524818"/>
          </a:xfrm>
        </p:spPr>
        <p:txBody>
          <a:bodyPr/>
          <a:lstStyle/>
          <a:p>
            <a:r>
              <a:rPr lang="en-US" sz="2000" b="0" dirty="0"/>
              <a:t>GVHD: </a:t>
            </a:r>
            <a:r>
              <a:rPr lang="en-US" sz="2000" b="0" dirty="0" err="1"/>
              <a:t>Thầy</a:t>
            </a:r>
            <a:r>
              <a:rPr lang="en-US" sz="2000" b="0" dirty="0"/>
              <a:t> </a:t>
            </a:r>
            <a:r>
              <a:rPr lang="en-US" sz="2000" b="0" dirty="0" err="1"/>
              <a:t>Nguyễn</a:t>
            </a:r>
            <a:r>
              <a:rPr lang="en-US" sz="2000" b="0" dirty="0"/>
              <a:t> </a:t>
            </a:r>
            <a:r>
              <a:rPr lang="en-US" sz="2000" b="0" dirty="0" err="1"/>
              <a:t>Hoàng</a:t>
            </a:r>
            <a:r>
              <a:rPr lang="en-US" sz="2000" b="0" dirty="0"/>
              <a:t> </a:t>
            </a:r>
            <a:r>
              <a:rPr lang="en-US" sz="2000" b="0" dirty="0" err="1"/>
              <a:t>Sỹ</a:t>
            </a:r>
            <a:endParaRPr lang="en-US" sz="20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168D2E-DF46-4777-B0E6-287029C39F2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914399" y="699144"/>
            <a:ext cx="6244936" cy="2210311"/>
          </a:xfrm>
        </p:spPr>
        <p:txBody>
          <a:bodyPr/>
          <a:lstStyle/>
          <a:p>
            <a:r>
              <a:rPr lang="en-US" sz="3600" dirty="0" err="1">
                <a:solidFill>
                  <a:srgbClr val="434343"/>
                </a:solidFill>
              </a:rPr>
              <a:t>Nhóm</a:t>
            </a:r>
            <a:r>
              <a:rPr lang="en-US" sz="3600" dirty="0">
                <a:solidFill>
                  <a:srgbClr val="434343"/>
                </a:solidFill>
              </a:rPr>
              <a:t> 1 </a:t>
            </a:r>
            <a:br>
              <a:rPr lang="en-US" sz="3600" dirty="0">
                <a:solidFill>
                  <a:srgbClr val="434343"/>
                </a:solidFill>
              </a:rPr>
            </a:br>
            <a:r>
              <a:rPr lang="en-US" sz="3600" dirty="0" err="1">
                <a:solidFill>
                  <a:srgbClr val="434343"/>
                </a:solidFill>
              </a:rPr>
              <a:t>Đề</a:t>
            </a:r>
            <a:r>
              <a:rPr lang="en-US" sz="3600" dirty="0">
                <a:solidFill>
                  <a:srgbClr val="434343"/>
                </a:solidFill>
              </a:rPr>
              <a:t> </a:t>
            </a:r>
            <a:r>
              <a:rPr lang="en-US" sz="3600" dirty="0" err="1">
                <a:solidFill>
                  <a:srgbClr val="434343"/>
                </a:solidFill>
              </a:rPr>
              <a:t>tài</a:t>
            </a:r>
            <a:r>
              <a:rPr lang="en-US" sz="3600" dirty="0">
                <a:solidFill>
                  <a:srgbClr val="434343"/>
                </a:solidFill>
              </a:rPr>
              <a:t>: 3D Photography using Context-aware Layered Depth Inpainting</a:t>
            </a:r>
            <a:endParaRPr lang="en-US" sz="36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9EBAADD-486F-41FF-8167-14DB14A15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2973" y="4260273"/>
            <a:ext cx="3813464" cy="524818"/>
          </a:xfrm>
        </p:spPr>
        <p:txBody>
          <a:bodyPr/>
          <a:lstStyle/>
          <a:p>
            <a:r>
              <a:rPr lang="en-US" sz="2000" dirty="0" err="1">
                <a:latin typeface="Exo 2"/>
              </a:rPr>
              <a:t>Trần</a:t>
            </a:r>
            <a:r>
              <a:rPr lang="en-US" sz="2000" dirty="0">
                <a:latin typeface="Exo 2"/>
              </a:rPr>
              <a:t> </a:t>
            </a:r>
            <a:r>
              <a:rPr lang="en-US" sz="2000" dirty="0" err="1">
                <a:latin typeface="Exo 2"/>
              </a:rPr>
              <a:t>Khánh</a:t>
            </a:r>
            <a:r>
              <a:rPr lang="en-US" sz="2000" dirty="0">
                <a:latin typeface="Exo 2"/>
              </a:rPr>
              <a:t> </a:t>
            </a:r>
            <a:r>
              <a:rPr lang="en-US" sz="2000" dirty="0" err="1">
                <a:latin typeface="Exo 2"/>
              </a:rPr>
              <a:t>Duy</a:t>
            </a:r>
            <a:r>
              <a:rPr lang="en-US" sz="2000" dirty="0">
                <a:latin typeface="Exo 2"/>
              </a:rPr>
              <a:t> - 17050028</a:t>
            </a:r>
          </a:p>
          <a:p>
            <a:r>
              <a:rPr lang="en-US" sz="2000" dirty="0">
                <a:latin typeface="Exo 2"/>
              </a:rPr>
              <a:t>Chung Thanh Huy - 17050051</a:t>
            </a:r>
          </a:p>
          <a:p>
            <a:r>
              <a:rPr lang="en-US" dirty="0"/>
              <a:t>		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AA500F50-7923-4061-861D-D8E09B5C985B}"/>
              </a:ext>
            </a:extLst>
          </p:cNvPr>
          <p:cNvSpPr txBox="1">
            <a:spLocks/>
          </p:cNvSpPr>
          <p:nvPr/>
        </p:nvSpPr>
        <p:spPr>
          <a:xfrm>
            <a:off x="914400" y="4260273"/>
            <a:ext cx="2784763" cy="52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1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nhóm</a:t>
            </a:r>
            <a:r>
              <a:rPr lang="en-US" sz="2000" dirty="0"/>
              <a:t>:</a:t>
            </a:r>
            <a:r>
              <a:rPr 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751903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oon_dolly-zoom-in">
            <a:hlinkClick r:id="" action="ppaction://media"/>
            <a:extLst>
              <a:ext uri="{FF2B5EF4-FFF2-40B4-BE49-F238E27FC236}">
                <a16:creationId xmlns:a16="http://schemas.microsoft.com/office/drawing/2014/main" id="{33A5A8A9-6A30-45C8-928F-00B9B962C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4695" y="1"/>
            <a:ext cx="515461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4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oon_circle">
            <a:hlinkClick r:id="" action="ppaction://media"/>
            <a:extLst>
              <a:ext uri="{FF2B5EF4-FFF2-40B4-BE49-F238E27FC236}">
                <a16:creationId xmlns:a16="http://schemas.microsoft.com/office/drawing/2014/main" id="{7D1B5E9A-A76A-46FB-B561-0F5C2B3264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4694" y="0"/>
            <a:ext cx="5154612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2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1868149" y="454588"/>
            <a:ext cx="4809098" cy="2117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Cảm</a:t>
            </a:r>
            <a:r>
              <a:rPr lang="en-US" sz="3600" dirty="0"/>
              <a:t> </a:t>
            </a:r>
            <a:r>
              <a:rPr lang="en-US" sz="3600" dirty="0" err="1"/>
              <a:t>ơn</a:t>
            </a:r>
            <a:r>
              <a:rPr lang="en-US" sz="3600" dirty="0"/>
              <a:t> </a:t>
            </a:r>
            <a:r>
              <a:rPr lang="en-US" sz="3600" dirty="0" err="1"/>
              <a:t>thầy</a:t>
            </a:r>
            <a:r>
              <a:rPr lang="en-US" sz="3600" dirty="0"/>
              <a:t> </a:t>
            </a:r>
            <a:r>
              <a:rPr lang="en-US" sz="3600" dirty="0" err="1"/>
              <a:t>và</a:t>
            </a:r>
            <a:r>
              <a:rPr lang="en-US" sz="3600" dirty="0"/>
              <a:t> </a:t>
            </a:r>
            <a:r>
              <a:rPr lang="en-US" sz="3600" dirty="0" err="1"/>
              <a:t>các</a:t>
            </a:r>
            <a:r>
              <a:rPr lang="en-US" sz="3600" dirty="0"/>
              <a:t> </a:t>
            </a:r>
            <a:r>
              <a:rPr lang="en-US" sz="3600" dirty="0" err="1"/>
              <a:t>bạn</a:t>
            </a:r>
            <a:r>
              <a:rPr lang="en-US" sz="3600" dirty="0"/>
              <a:t> </a:t>
            </a:r>
            <a:r>
              <a:rPr lang="en-US" sz="3600" dirty="0" err="1"/>
              <a:t>đã</a:t>
            </a:r>
            <a:r>
              <a:rPr lang="en-US" sz="3600" dirty="0"/>
              <a:t> </a:t>
            </a:r>
            <a:r>
              <a:rPr lang="en-US" sz="3600" dirty="0" err="1"/>
              <a:t>lắng</a:t>
            </a:r>
            <a:r>
              <a:rPr lang="en-US" sz="3600" dirty="0"/>
              <a:t> </a:t>
            </a:r>
            <a:r>
              <a:rPr lang="en-US" sz="3600" dirty="0" err="1"/>
              <a:t>nghe</a:t>
            </a:r>
            <a:endParaRPr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407646" y="1299050"/>
            <a:ext cx="8015070" cy="853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dk1"/>
                </a:solidFill>
              </a:rPr>
              <a:t>3D Photography using Context aware Layered Depth Inpainting </a:t>
            </a:r>
            <a:r>
              <a:rPr lang="en-US" sz="2500" dirty="0" err="1">
                <a:solidFill>
                  <a:schemeClr val="dk1"/>
                </a:solidFill>
              </a:rPr>
              <a:t>là</a:t>
            </a:r>
            <a:r>
              <a:rPr lang="en-US" sz="2500" dirty="0">
                <a:solidFill>
                  <a:schemeClr val="dk1"/>
                </a:solidFill>
              </a:rPr>
              <a:t> </a:t>
            </a:r>
            <a:r>
              <a:rPr lang="en-US" sz="2500" dirty="0" err="1">
                <a:solidFill>
                  <a:schemeClr val="dk1"/>
                </a:solidFill>
              </a:rPr>
              <a:t>gì</a:t>
            </a:r>
            <a:r>
              <a:rPr lang="en-US" sz="2500" dirty="0">
                <a:solidFill>
                  <a:schemeClr val="dk1"/>
                </a:solidFill>
              </a:rPr>
              <a:t>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dk1"/>
              </a:solidFill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Nội dung chính</a:t>
            </a:r>
            <a:endParaRPr sz="4000" dirty="0"/>
          </a:p>
        </p:txBody>
      </p:sp>
      <p:sp>
        <p:nvSpPr>
          <p:cNvPr id="145" name="Google Shape;145;p29"/>
          <p:cNvSpPr txBox="1"/>
          <p:nvPr/>
        </p:nvSpPr>
        <p:spPr>
          <a:xfrm>
            <a:off x="1386375" y="4519400"/>
            <a:ext cx="6214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" name="Google Shape;143;p29">
            <a:extLst>
              <a:ext uri="{FF2B5EF4-FFF2-40B4-BE49-F238E27FC236}">
                <a16:creationId xmlns:a16="http://schemas.microsoft.com/office/drawing/2014/main" id="{63510E9C-ABD2-47F5-832E-0748587A7E02}"/>
              </a:ext>
            </a:extLst>
          </p:cNvPr>
          <p:cNvSpPr txBox="1">
            <a:spLocks/>
          </p:cNvSpPr>
          <p:nvPr/>
        </p:nvSpPr>
        <p:spPr>
          <a:xfrm>
            <a:off x="407647" y="1772150"/>
            <a:ext cx="4501978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 Condensed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None/>
            </a:pPr>
            <a:endParaRPr lang="en-US" sz="2500" dirty="0">
              <a:solidFill>
                <a:schemeClr val="dk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chemeClr val="dk1"/>
                </a:solidFill>
              </a:rPr>
              <a:t>Mô</a:t>
            </a:r>
            <a:r>
              <a:rPr lang="en-US" sz="2500" dirty="0">
                <a:solidFill>
                  <a:schemeClr val="dk1"/>
                </a:solidFill>
              </a:rPr>
              <a:t> </a:t>
            </a:r>
            <a:r>
              <a:rPr lang="en-US" sz="2500" dirty="0" err="1">
                <a:solidFill>
                  <a:schemeClr val="dk1"/>
                </a:solidFill>
              </a:rPr>
              <a:t>hình</a:t>
            </a:r>
            <a:r>
              <a:rPr lang="en-US" sz="2500" dirty="0">
                <a:solidFill>
                  <a:schemeClr val="dk1"/>
                </a:solidFill>
              </a:rPr>
              <a:t>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Roboto Condensed"/>
              <a:buNone/>
            </a:pPr>
            <a:endParaRPr lang="en-US" sz="2500" dirty="0"/>
          </a:p>
        </p:txBody>
      </p:sp>
      <p:sp>
        <p:nvSpPr>
          <p:cNvPr id="2" name="Google Shape;143;p29">
            <a:extLst>
              <a:ext uri="{FF2B5EF4-FFF2-40B4-BE49-F238E27FC236}">
                <a16:creationId xmlns:a16="http://schemas.microsoft.com/office/drawing/2014/main" id="{FA1A7709-4D5F-45CC-85BA-051131669AA0}"/>
              </a:ext>
            </a:extLst>
          </p:cNvPr>
          <p:cNvSpPr txBox="1">
            <a:spLocks/>
          </p:cNvSpPr>
          <p:nvPr/>
        </p:nvSpPr>
        <p:spPr>
          <a:xfrm>
            <a:off x="407646" y="2719571"/>
            <a:ext cx="3114407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 Condensed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>
              <a:buNone/>
            </a:pPr>
            <a:endParaRPr lang="en-US" sz="2500" dirty="0">
              <a:solidFill>
                <a:schemeClr val="dk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chemeClr val="dk1"/>
                </a:solidFill>
              </a:rPr>
              <a:t>Kết</a:t>
            </a:r>
            <a:r>
              <a:rPr lang="en-US" sz="2500" dirty="0">
                <a:solidFill>
                  <a:schemeClr val="dk1"/>
                </a:solidFill>
              </a:rPr>
              <a:t> </a:t>
            </a:r>
            <a:r>
              <a:rPr lang="en-US" sz="2500" dirty="0" err="1">
                <a:solidFill>
                  <a:schemeClr val="dk1"/>
                </a:solidFill>
              </a:rPr>
              <a:t>quả</a:t>
            </a:r>
            <a:r>
              <a:rPr lang="en-US" sz="2500" dirty="0">
                <a:solidFill>
                  <a:schemeClr val="dk1"/>
                </a:solidFill>
              </a:rPr>
              <a:t>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Roboto Condensed"/>
              <a:buNone/>
            </a:pPr>
            <a:endParaRPr lang="en-US" sz="2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49" y="3085150"/>
            <a:ext cx="7124153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3D Photography using Context-aware Layered Inpainting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012498" y="21945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Tìm hiểu khái </a:t>
            </a:r>
            <a:r>
              <a:rPr lang="en-US" sz="1200" dirty="0" err="1"/>
              <a:t>quát</a:t>
            </a:r>
            <a:r>
              <a:rPr lang="en-US" sz="1200" dirty="0"/>
              <a:t> </a:t>
            </a:r>
            <a:r>
              <a:rPr lang="en-US" sz="1200" dirty="0" err="1"/>
              <a:t>về</a:t>
            </a:r>
            <a:r>
              <a:rPr lang="en-US" sz="1200" dirty="0"/>
              <a:t> </a:t>
            </a:r>
            <a:r>
              <a:rPr lang="en-US" sz="1200" dirty="0" err="1"/>
              <a:t>kĩ</a:t>
            </a:r>
            <a:r>
              <a:rPr lang="en-US" sz="1200" dirty="0"/>
              <a:t> </a:t>
            </a:r>
            <a:r>
              <a:rPr lang="en-US" sz="1200" dirty="0" err="1"/>
              <a:t>thuật</a:t>
            </a:r>
            <a:r>
              <a:rPr lang="en-US" sz="1200" dirty="0"/>
              <a:t> </a:t>
            </a:r>
            <a:r>
              <a:rPr lang="en-US" sz="1200" dirty="0" err="1"/>
              <a:t>tạo</a:t>
            </a:r>
            <a:r>
              <a:rPr lang="en-US" sz="1200" dirty="0"/>
              <a:t> </a:t>
            </a:r>
            <a:r>
              <a:rPr lang="en-US" sz="1200" dirty="0" err="1"/>
              <a:t>ảnh</a:t>
            </a:r>
            <a:r>
              <a:rPr lang="en-US" sz="1200" dirty="0"/>
              <a:t> 3D </a:t>
            </a:r>
            <a:r>
              <a:rPr lang="en-US" sz="1200" dirty="0" err="1"/>
              <a:t>từ</a:t>
            </a:r>
            <a:r>
              <a:rPr lang="en-US" sz="1200" dirty="0"/>
              <a:t> </a:t>
            </a:r>
            <a:r>
              <a:rPr lang="en-US" sz="1200" dirty="0" err="1"/>
              <a:t>ảnh</a:t>
            </a:r>
            <a:r>
              <a:rPr lang="en-US" sz="1200" dirty="0"/>
              <a:t> 2D</a:t>
            </a:r>
            <a:endParaRPr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576148" y="999454"/>
            <a:ext cx="7124153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kỹ</a:t>
            </a:r>
            <a:r>
              <a:rPr lang="en-US" sz="1400" dirty="0"/>
              <a:t> </a:t>
            </a:r>
            <a:r>
              <a:rPr lang="en-US" sz="1400" dirty="0" err="1"/>
              <a:t>thuật</a:t>
            </a:r>
            <a:r>
              <a:rPr lang="en-US" sz="1400" dirty="0"/>
              <a:t> </a:t>
            </a:r>
            <a:r>
              <a:rPr lang="en-US" sz="1400" dirty="0" err="1"/>
              <a:t>tách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lớp</a:t>
            </a:r>
            <a:r>
              <a:rPr lang="en-US" sz="1400" dirty="0"/>
              <a:t> </a:t>
            </a:r>
            <a:r>
              <a:rPr lang="en-US" sz="1400" dirty="0" err="1"/>
              <a:t>chiều</a:t>
            </a:r>
            <a:r>
              <a:rPr lang="en-US" sz="1400" dirty="0"/>
              <a:t> </a:t>
            </a:r>
            <a:r>
              <a:rPr lang="en-US" sz="1400" dirty="0" err="1"/>
              <a:t>sâu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chỉnh</a:t>
            </a:r>
            <a:r>
              <a:rPr lang="en-US" sz="1400" dirty="0"/>
              <a:t> </a:t>
            </a:r>
            <a:r>
              <a:rPr lang="en-US" sz="1400" dirty="0" err="1"/>
              <a:t>sửa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tạo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r>
              <a:rPr lang="en-US" sz="1400" dirty="0"/>
              <a:t> 3D.(</a:t>
            </a:r>
            <a:r>
              <a:rPr lang="en-US" sz="1400" dirty="0" err="1"/>
              <a:t>Chỉnh</a:t>
            </a:r>
            <a:r>
              <a:rPr lang="en-US" sz="1400" dirty="0"/>
              <a:t> </a:t>
            </a:r>
            <a:r>
              <a:rPr lang="en-US" sz="1400" dirty="0" err="1"/>
              <a:t>sửa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lớp</a:t>
            </a:r>
            <a:r>
              <a:rPr lang="en-US" sz="1400" dirty="0"/>
              <a:t> </a:t>
            </a:r>
            <a:r>
              <a:rPr lang="en-US" sz="1400" dirty="0" err="1"/>
              <a:t>bối</a:t>
            </a:r>
            <a:r>
              <a:rPr lang="en-US" sz="1400" dirty="0"/>
              <a:t> </a:t>
            </a:r>
            <a:r>
              <a:rPr lang="en-US" sz="1400" dirty="0" err="1"/>
              <a:t>cảnh</a:t>
            </a:r>
            <a:r>
              <a:rPr lang="en-US" sz="1400" dirty="0"/>
              <a:t> </a:t>
            </a:r>
            <a:r>
              <a:rPr lang="en-US" sz="1400" dirty="0" err="1"/>
              <a:t>nhận</a:t>
            </a:r>
            <a:r>
              <a:rPr lang="en-US" sz="1400" dirty="0"/>
              <a:t> </a:t>
            </a:r>
            <a:r>
              <a:rPr lang="en-US" sz="1400" dirty="0" err="1"/>
              <a:t>biết</a:t>
            </a:r>
            <a:r>
              <a:rPr lang="en-US" sz="1400" dirty="0"/>
              <a:t>)</a:t>
            </a:r>
            <a:endParaRPr sz="1400"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009923" y="244954"/>
            <a:ext cx="7124153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Context-aware Layered Inpainting </a:t>
            </a:r>
            <a:r>
              <a:rPr lang="en-US" sz="3200" dirty="0" err="1"/>
              <a:t>là</a:t>
            </a:r>
            <a:r>
              <a:rPr lang="en-US" sz="3200" dirty="0"/>
              <a:t> </a:t>
            </a:r>
            <a:r>
              <a:rPr lang="en-US" sz="3200" dirty="0" err="1"/>
              <a:t>gì</a:t>
            </a:r>
            <a:r>
              <a:rPr lang="en-US" sz="3200" dirty="0"/>
              <a:t>?</a:t>
            </a:r>
            <a:endParaRPr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46B708-80D4-41EB-B641-0F97D9C40AE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778" y="1536154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F61AFE-F5F5-4BDE-8592-12AA02B87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22" y="1520832"/>
            <a:ext cx="3048000" cy="230132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5C9640-295A-4E90-B161-7C4942B015B3}"/>
              </a:ext>
            </a:extLst>
          </p:cNvPr>
          <p:cNvCxnSpPr>
            <a:stCxn id="3" idx="3"/>
            <a:endCxn id="1026" idx="1"/>
          </p:cNvCxnSpPr>
          <p:nvPr/>
        </p:nvCxnSpPr>
        <p:spPr>
          <a:xfrm>
            <a:off x="3684622" y="2671493"/>
            <a:ext cx="1546156" cy="766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175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 flipH="1">
            <a:off x="4964179" y="25078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1E11B7-9B9D-449E-B2F8-AB1CDDB3EEF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1851542" y="266711"/>
            <a:ext cx="5440916" cy="622259"/>
          </a:xfrm>
        </p:spPr>
        <p:txBody>
          <a:bodyPr/>
          <a:lstStyle/>
          <a:p>
            <a:pPr algn="ctr"/>
            <a:r>
              <a:rPr lang="en-US" sz="3200" dirty="0" err="1"/>
              <a:t>Sơ</a:t>
            </a:r>
            <a:r>
              <a:rPr lang="en-US" sz="3200" dirty="0"/>
              <a:t> </a:t>
            </a:r>
            <a:r>
              <a:rPr lang="en-US" sz="3200" dirty="0" err="1"/>
              <a:t>đồ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bước</a:t>
            </a:r>
            <a:r>
              <a:rPr lang="en-US" sz="3200" dirty="0"/>
              <a:t> </a:t>
            </a:r>
            <a:r>
              <a:rPr lang="en-US" sz="3200" dirty="0" err="1"/>
              <a:t>xử</a:t>
            </a:r>
            <a:r>
              <a:rPr lang="en-US" sz="3200" dirty="0"/>
              <a:t> </a:t>
            </a:r>
            <a:r>
              <a:rPr lang="en-US" sz="3200" dirty="0" err="1"/>
              <a:t>lý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05C217-CDF2-4E9A-B870-22B3241C703E}"/>
              </a:ext>
            </a:extLst>
          </p:cNvPr>
          <p:cNvSpPr/>
          <p:nvPr/>
        </p:nvSpPr>
        <p:spPr>
          <a:xfrm>
            <a:off x="1709402" y="888970"/>
            <a:ext cx="1323322" cy="403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Ảnh</a:t>
            </a:r>
            <a:r>
              <a:rPr lang="en-US" dirty="0">
                <a:solidFill>
                  <a:schemeClr val="accent6"/>
                </a:solidFill>
              </a:rPr>
              <a:t> 2D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CB5BF2E-444B-4993-B040-3D9E061B15CA}"/>
              </a:ext>
            </a:extLst>
          </p:cNvPr>
          <p:cNvSpPr/>
          <p:nvPr/>
        </p:nvSpPr>
        <p:spPr>
          <a:xfrm>
            <a:off x="1709402" y="1790768"/>
            <a:ext cx="1323321" cy="7331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Layered depth image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81BBBF-64CB-43CC-AFB7-1FB6F9263A2D}"/>
              </a:ext>
            </a:extLst>
          </p:cNvPr>
          <p:cNvSpPr/>
          <p:nvPr/>
        </p:nvSpPr>
        <p:spPr>
          <a:xfrm>
            <a:off x="1763194" y="2936743"/>
            <a:ext cx="1215736" cy="7331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Pipe line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61E19A-C17D-445C-9C83-4C769AD933E0}"/>
              </a:ext>
            </a:extLst>
          </p:cNvPr>
          <p:cNvSpPr/>
          <p:nvPr/>
        </p:nvSpPr>
        <p:spPr>
          <a:xfrm>
            <a:off x="3733800" y="2833997"/>
            <a:ext cx="1676399" cy="938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Tái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tạo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đường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viền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màu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sắc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chiều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sâu</a:t>
            </a:r>
            <a:r>
              <a:rPr lang="en-US" dirty="0">
                <a:solidFill>
                  <a:schemeClr val="accent6"/>
                </a:solidFill>
              </a:rPr>
              <a:t>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2203CC-DFC9-41A9-9026-EE88CC0B936E}"/>
              </a:ext>
            </a:extLst>
          </p:cNvPr>
          <p:cNvSpPr/>
          <p:nvPr/>
        </p:nvSpPr>
        <p:spPr>
          <a:xfrm>
            <a:off x="5966111" y="2902700"/>
            <a:ext cx="1459922" cy="751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Tạo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hiệu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ứng</a:t>
            </a:r>
            <a:r>
              <a:rPr lang="en-US" dirty="0">
                <a:solidFill>
                  <a:schemeClr val="accent6"/>
                </a:solidFill>
              </a:rPr>
              <a:t> 3D</a:t>
            </a:r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C5F61-C27C-4AE8-9FE1-7F9F74DE8513}"/>
              </a:ext>
            </a:extLst>
          </p:cNvPr>
          <p:cNvSpPr/>
          <p:nvPr/>
        </p:nvSpPr>
        <p:spPr>
          <a:xfrm>
            <a:off x="5953778" y="4346852"/>
            <a:ext cx="1517073" cy="529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Ảnh</a:t>
            </a:r>
            <a:r>
              <a:rPr lang="en-US" dirty="0">
                <a:solidFill>
                  <a:schemeClr val="accent6"/>
                </a:solidFill>
              </a:rPr>
              <a:t> 3D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7AC0AA-52DD-47F4-8DB0-7334E73EB51E}"/>
              </a:ext>
            </a:extLst>
          </p:cNvPr>
          <p:cNvCxnSpPr>
            <a:stCxn id="2" idx="4"/>
            <a:endCxn id="4" idx="0"/>
          </p:cNvCxnSpPr>
          <p:nvPr/>
        </p:nvCxnSpPr>
        <p:spPr>
          <a:xfrm flipH="1">
            <a:off x="2371062" y="2523924"/>
            <a:ext cx="1" cy="412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17E87A-51C3-4557-B68A-EED419270E2E}"/>
              </a:ext>
            </a:extLst>
          </p:cNvPr>
          <p:cNvCxnSpPr>
            <a:stCxn id="4" idx="6"/>
            <a:endCxn id="8" idx="2"/>
          </p:cNvCxnSpPr>
          <p:nvPr/>
        </p:nvCxnSpPr>
        <p:spPr>
          <a:xfrm flipV="1">
            <a:off x="2978930" y="3303320"/>
            <a:ext cx="7548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CF55D0-F4DE-4220-9800-9A758DBC5CBE}"/>
              </a:ext>
            </a:extLst>
          </p:cNvPr>
          <p:cNvCxnSpPr>
            <a:stCxn id="8" idx="6"/>
            <a:endCxn id="10" idx="2"/>
          </p:cNvCxnSpPr>
          <p:nvPr/>
        </p:nvCxnSpPr>
        <p:spPr>
          <a:xfrm flipV="1">
            <a:off x="5410199" y="3278505"/>
            <a:ext cx="555912" cy="24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C32AB7-4B0B-4C24-8CD0-EC8E53D4C85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6696072" y="3654310"/>
            <a:ext cx="28576" cy="692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A283A254-58EB-4F1A-9E2C-2012A2E8B5B9}"/>
              </a:ext>
            </a:extLst>
          </p:cNvPr>
          <p:cNvSpPr/>
          <p:nvPr/>
        </p:nvSpPr>
        <p:spPr>
          <a:xfrm>
            <a:off x="3733800" y="1131876"/>
            <a:ext cx="1911927" cy="733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Preprocessing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EFFF4C0-D24A-4D64-AFE8-5D1F22FBA697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3032724" y="1090613"/>
            <a:ext cx="1657040" cy="412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6126840-7F3C-414C-824F-3F4D323E94AA}"/>
              </a:ext>
            </a:extLst>
          </p:cNvPr>
          <p:cNvCxnSpPr>
            <a:stCxn id="6" idx="4"/>
            <a:endCxn id="2" idx="6"/>
          </p:cNvCxnSpPr>
          <p:nvPr/>
        </p:nvCxnSpPr>
        <p:spPr>
          <a:xfrm rot="5400000">
            <a:off x="3715069" y="1182650"/>
            <a:ext cx="292351" cy="16570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03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dirty="0"/>
          </a:p>
        </p:txBody>
      </p:sp>
      <p:sp>
        <p:nvSpPr>
          <p:cNvPr id="313" name="Google Shape;313;p3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oon_zoom-in">
            <a:hlinkClick r:id="" action="ppaction://media"/>
            <a:extLst>
              <a:ext uri="{FF2B5EF4-FFF2-40B4-BE49-F238E27FC236}">
                <a16:creationId xmlns:a16="http://schemas.microsoft.com/office/drawing/2014/main" id="{726EA8FC-24E4-42CF-AE21-997BBD4600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4693" y="0"/>
            <a:ext cx="51546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4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oon_swing">
            <a:hlinkClick r:id="" action="ppaction://media"/>
            <a:extLst>
              <a:ext uri="{FF2B5EF4-FFF2-40B4-BE49-F238E27FC236}">
                <a16:creationId xmlns:a16="http://schemas.microsoft.com/office/drawing/2014/main" id="{CB40511C-E59A-433C-84F1-AC82E2C0EE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4694" y="0"/>
            <a:ext cx="51546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154</Words>
  <Application>Microsoft Office PowerPoint</Application>
  <PresentationFormat>On-screen Show (16:9)</PresentationFormat>
  <Paragraphs>30</Paragraphs>
  <Slides>12</Slides>
  <Notes>6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Exo 2</vt:lpstr>
      <vt:lpstr>Fira Sans Extra Condensed</vt:lpstr>
      <vt:lpstr>Fira Sans Extra Condensed Medium</vt:lpstr>
      <vt:lpstr>Roboto Condensed</vt:lpstr>
      <vt:lpstr>Squada One</vt:lpstr>
      <vt:lpstr>Arial</vt:lpstr>
      <vt:lpstr>Tech Newsletter by Slidesgo</vt:lpstr>
      <vt:lpstr>GVHD: Thầy Nguyễn Hoàng Sỹ</vt:lpstr>
      <vt:lpstr>Nội dung chính</vt:lpstr>
      <vt:lpstr>3D Photography using Context-aware Layered Inpainting</vt:lpstr>
      <vt:lpstr>Là kỹ thuật tách các lớp chiều sâu của ảnh và chỉnh sửa ảnh để tạo ảnh 3D.(Chỉnh sửa các lớp bối cảnh nhận biết)</vt:lpstr>
      <vt:lpstr>Mô hình</vt:lpstr>
      <vt:lpstr>Sơ đồ các bước xử lý</vt:lpstr>
      <vt:lpstr>Kết quả</vt:lpstr>
      <vt:lpstr>PowerPoint Presentation</vt:lpstr>
      <vt:lpstr>PowerPoint Presentation</vt:lpstr>
      <vt:lpstr>PowerPoint Presentation</vt:lpstr>
      <vt:lpstr>PowerPoint Presentation</vt:lpstr>
      <vt:lpstr>Cảm ơn thầy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Zalo Page Đồng bộ sản phẩm qua API</dc:title>
  <dc:creator>Trần Thăng</dc:creator>
  <cp:lastModifiedBy>Huy Chung Thanh</cp:lastModifiedBy>
  <cp:revision>66</cp:revision>
  <dcterms:modified xsi:type="dcterms:W3CDTF">2020-08-18T04:14:16Z</dcterms:modified>
</cp:coreProperties>
</file>